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15"/>
  </p:notesMasterIdLst>
  <p:handoutMasterIdLst>
    <p:handoutMasterId r:id="rId16"/>
  </p:handoutMasterIdLst>
  <p:sldIdLst>
    <p:sldId id="317" r:id="rId5"/>
    <p:sldId id="323" r:id="rId6"/>
    <p:sldId id="272" r:id="rId7"/>
    <p:sldId id="328" r:id="rId8"/>
    <p:sldId id="325" r:id="rId9"/>
    <p:sldId id="331" r:id="rId10"/>
    <p:sldId id="329" r:id="rId11"/>
    <p:sldId id="330" r:id="rId12"/>
    <p:sldId id="326" r:id="rId13"/>
    <p:sldId id="327" r:id="rId14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17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272"/>
            <p14:sldId id="328"/>
          </p14:sldIdLst>
        </p14:section>
        <p14:section name="Colors" id="{D4D9AE47-F5C4-3A44-89F3-FCB1E652EB08}">
          <p14:sldIdLst>
            <p14:sldId id="325"/>
          </p14:sldIdLst>
        </p14:section>
        <p14:section name="Charts | Graphs | Tables | Maps" id="{9920BF6D-ACD2-5244-84A9-379C6F44AA9A}">
          <p14:sldIdLst>
            <p14:sldId id="331"/>
            <p14:sldId id="329"/>
            <p14:sldId id="330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41E42"/>
    <a:srgbClr val="54585A"/>
    <a:srgbClr val="84329B"/>
    <a:srgbClr val="DCEEFB"/>
    <a:srgbClr val="FEDF01"/>
    <a:srgbClr val="00965E"/>
    <a:srgbClr val="0051A5"/>
    <a:srgbClr val="0067B4"/>
    <a:srgbClr val="231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86" autoAdjust="0"/>
    <p:restoredTop sz="90435" autoAdjust="0"/>
  </p:normalViewPr>
  <p:slideViewPr>
    <p:cSldViewPr snapToGrid="0" snapToObjects="1">
      <p:cViewPr varScale="1">
        <p:scale>
          <a:sx n="142" d="100"/>
          <a:sy n="142" d="100"/>
        </p:scale>
        <p:origin x="152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5871-F849-999C-5ACE99AB663E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871-F849-999C-5ACE99AB663E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5871-F849-999C-5ACE99AB663E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871-F849-999C-5ACE99AB663E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871-F849-999C-5ACE99AB66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871-F849-999C-5ACE99AB663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5871-F849-999C-5ACE99AB66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E161-6F44-8484-D60EECC822AC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E161-6F44-8484-D60EECC822AC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E161-6F44-8484-D60EECC822A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E161-6F44-8484-D60EECC822AC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161-6F44-8484-D60EECC822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161-6F44-8484-D60EECC822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CEF-1E4C-A0A3-22ECDF71CF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CEF-1E4C-A0A3-22ECDF71CF7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CEF-1E4C-A0A3-22ECDF71C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rgbClr val="00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Pt idx="0">
            <cx:spPr>
              <a:solidFill>
                <a:srgbClr val="003C71"/>
              </a:solidFill>
            </cx:spPr>
          </cx:dataPt>
          <cx:dataPt idx="2">
            <cx:spPr>
              <a:solidFill>
                <a:srgbClr val="041E41"/>
              </a:solidFill>
            </cx:spPr>
          </cx:dataPt>
          <cx:dataPt idx="3">
            <cx:spPr>
              <a:solidFill>
                <a:srgbClr val="041E41"/>
              </a:solidFill>
            </cx:spPr>
          </cx:dataPt>
          <cx:dataPt idx="4">
            <cx:spPr>
              <a:solidFill>
                <a:srgbClr val="041E41"/>
              </a:solidFill>
            </cx:spPr>
          </cx:dataPt>
          <cx:dataPt idx="6">
            <cx:spPr>
              <a:solidFill>
                <a:srgbClr val="041E41"/>
              </a:solidFill>
            </cx:spPr>
          </cx:dataPt>
          <cx:dataPt idx="7">
            <cx:spPr>
              <a:solidFill>
                <a:srgbClr val="041E41"/>
              </a:solidFill>
            </cx:spPr>
          </cx:dataPt>
          <cx:dataPt idx="8">
            <cx:spPr>
              <a:solidFill>
                <a:srgbClr val="041E41"/>
              </a:solidFill>
            </cx:spPr>
          </cx:dataPt>
          <cx:dataPt idx="9">
            <cx:spPr>
              <a:solidFill>
                <a:srgbClr val="041E41"/>
              </a:solidFill>
            </cx:spPr>
          </cx:dataPt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  <cx:visibility seriesName="0" categoryName="1" value="0"/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  <cx:visibility seriesName="0" categoryName="1" value="0"/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  <cx:visibility seriesName="0" categoryName="1" value="0"/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  <cx:visibility seriesName="0" categoryName="1" value="0"/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60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05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9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97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ue">
    <p:bg>
      <p:bgPr>
        <a:solidFill>
          <a:srgbClr val="041E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F458BDA1-C2D8-C3F0-BD21-52856EE784E9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60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225" y="2275366"/>
            <a:ext cx="6570680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9D2AFD9-D8C5-5444-826A-186F3075A57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31E5EBA-A510-50E7-94A8-668168353AE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19008" y="5577364"/>
            <a:ext cx="2415527" cy="5934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9B875D-972C-64B3-026E-CDC1997839FE}"/>
              </a:ext>
            </a:extLst>
          </p:cNvPr>
          <p:cNvSpPr txBox="1"/>
          <p:nvPr userDrawn="1"/>
        </p:nvSpPr>
        <p:spPr>
          <a:xfrm>
            <a:off x="819006" y="636612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l">
              <a:spcAft>
                <a:spcPts val="6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2">
            <a:extLst>
              <a:ext uri="{FF2B5EF4-FFF2-40B4-BE49-F238E27FC236}">
                <a16:creationId xmlns:a16="http://schemas.microsoft.com/office/drawing/2014/main" id="{DBE93AAC-C85D-4E95-3758-C9A4D976DBA3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rgbClr val="041E4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445" y="2275366"/>
            <a:ext cx="6570680" cy="1348317"/>
          </a:xfrm>
          <a:prstGeom prst="rect">
            <a:avLst/>
          </a:prstGeom>
        </p:spPr>
        <p:txBody>
          <a:bodyPr lIns="0" anchor="ctr"/>
          <a:lstStyle>
            <a:lvl1pPr marL="7938" indent="0">
              <a:buNone/>
              <a:tabLst/>
              <a:defRPr sz="4800" b="1" i="0">
                <a:solidFill>
                  <a:schemeClr val="accent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06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3819D5F4-67AA-FF4A-A152-A31F1BB1A2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97" y="5969632"/>
            <a:ext cx="230705" cy="5801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BF641A-B994-E640-62BD-27A0C8E3DC80}"/>
              </a:ext>
            </a:extLst>
          </p:cNvPr>
          <p:cNvSpPr txBox="1"/>
          <p:nvPr userDrawn="1"/>
        </p:nvSpPr>
        <p:spPr>
          <a:xfrm>
            <a:off x="9531626" y="3796748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701A51E-9356-5F08-A1BB-DE88935566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19008" y="5577364"/>
            <a:ext cx="2415527" cy="59343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265292-CD27-BA5F-A3E4-71DE2A1720B2}"/>
              </a:ext>
            </a:extLst>
          </p:cNvPr>
          <p:cNvSpPr txBox="1"/>
          <p:nvPr userDrawn="1"/>
        </p:nvSpPr>
        <p:spPr>
          <a:xfrm>
            <a:off x="819006" y="636612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l">
              <a:spcAft>
                <a:spcPts val="600"/>
              </a:spcAft>
            </a:pPr>
            <a:r>
              <a:rPr lang="en-US" sz="1200" b="0" i="0" dirty="0">
                <a:solidFill>
                  <a:schemeClr val="accent3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3419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4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142B72-E8CE-AE49-B09B-ED7501D7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4" y="274009"/>
            <a:ext cx="8256415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3600" b="1" i="0" baseline="0">
                <a:solidFill>
                  <a:schemeClr val="accent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880E0F30-D785-EFFC-646A-FE8AFBD44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E3516C8-2ED5-26B6-7185-1EE892CD6D47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493299-C004-21ED-99F0-7C88AA94C51C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33" y="274009"/>
            <a:ext cx="8256414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3600" b="1" i="0" baseline="0">
                <a:solidFill>
                  <a:schemeClr val="accent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4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1pPr>
            <a:lvl2pPr>
              <a:defRPr sz="20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Proxima Nova" panose="02000506030000020004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9B23C9-540E-F66C-4C51-2119F8D0B2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5FA7630-4744-C7CE-A032-A107845E9DBB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AA92FC6-EF2D-867F-AF24-444402BDBDE3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832" y="274009"/>
            <a:ext cx="7993215" cy="767620"/>
          </a:xfrm>
          <a:prstGeom prst="rect">
            <a:avLst/>
          </a:prstGeom>
        </p:spPr>
        <p:txBody>
          <a:bodyPr lIns="0" anchor="ctr" anchorCtr="0">
            <a:noAutofit/>
          </a:bodyPr>
          <a:lstStyle>
            <a:lvl1pPr algn="l">
              <a:defRPr sz="4000" b="1" i="0" baseline="0">
                <a:solidFill>
                  <a:schemeClr val="accent1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51E5ED-1CBE-B0EA-E343-E5D6E922E4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9234BB9-3ACF-F533-5A90-7E6298C6E450}"/>
              </a:ext>
            </a:extLst>
          </p:cNvPr>
          <p:cNvSpPr txBox="1"/>
          <p:nvPr userDrawn="1"/>
        </p:nvSpPr>
        <p:spPr>
          <a:xfrm>
            <a:off x="9929191" y="545658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0EE3A-8EBC-3C8E-D6B1-FD1325E93054}"/>
              </a:ext>
            </a:extLst>
          </p:cNvPr>
          <p:cNvSpPr txBox="1">
            <a:spLocks/>
          </p:cNvSpPr>
          <p:nvPr userDrawn="1"/>
        </p:nvSpPr>
        <p:spPr>
          <a:xfrm>
            <a:off x="486834" y="6548561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00">
                <a:latin typeface="+mn-lt"/>
              </a:rPr>
              <a:pPr/>
              <a:t>12/30/24</a:t>
            </a:fld>
            <a:endParaRPr lang="en-US" sz="900" dirty="0">
              <a:latin typeface="+mn-lt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B58A4D81-758A-EFD8-E007-A237B941AC79}"/>
              </a:ext>
            </a:extLst>
          </p:cNvPr>
          <p:cNvSpPr txBox="1">
            <a:spLocks/>
          </p:cNvSpPr>
          <p:nvPr userDrawn="1"/>
        </p:nvSpPr>
        <p:spPr>
          <a:xfrm>
            <a:off x="6976853" y="6548560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00">
                <a:latin typeface="+mn-lt"/>
              </a:rPr>
              <a:pPr/>
              <a:t>‹#›</a:t>
            </a:fld>
            <a:endParaRPr lang="en-US" sz="9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 - End Slide">
    <p:bg>
      <p:bgPr>
        <a:solidFill>
          <a:srgbClr val="041E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60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225" y="2275366"/>
            <a:ext cx="6570680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48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1D245B7A-4542-71DD-454F-B39D741A6058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8AB924-A79B-1079-7752-2878925990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43" y="5994871"/>
            <a:ext cx="230705" cy="580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685951-431B-9F5F-E685-E03879C39F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19008" y="5400497"/>
            <a:ext cx="2415527" cy="5934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C0BA0A-6FDF-D52B-2D1C-3170F87D89DE}"/>
              </a:ext>
            </a:extLst>
          </p:cNvPr>
          <p:cNvSpPr txBox="1"/>
          <p:nvPr userDrawn="1"/>
        </p:nvSpPr>
        <p:spPr>
          <a:xfrm>
            <a:off x="819006" y="6406975"/>
            <a:ext cx="68043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078099-92B3-D9C0-EF2C-D55978D921DB}"/>
              </a:ext>
            </a:extLst>
          </p:cNvPr>
          <p:cNvSpPr txBox="1"/>
          <p:nvPr userDrawn="1"/>
        </p:nvSpPr>
        <p:spPr>
          <a:xfrm>
            <a:off x="819006" y="6189255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l">
              <a:spcAft>
                <a:spcPts val="6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18686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9445" y="2275366"/>
            <a:ext cx="6570680" cy="1348317"/>
          </a:xfrm>
          <a:prstGeom prst="rect">
            <a:avLst/>
          </a:prstGeom>
        </p:spPr>
        <p:txBody>
          <a:bodyPr lIns="0" anchor="ctr"/>
          <a:lstStyle>
            <a:lvl1pPr marL="7938" indent="0">
              <a:buNone/>
              <a:tabLst/>
              <a:defRPr sz="4800" b="1" i="0">
                <a:solidFill>
                  <a:schemeClr val="accent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9006" y="3623683"/>
            <a:ext cx="6570845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000" b="0" i="0">
                <a:solidFill>
                  <a:schemeClr val="tx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3AF163F4-299C-4779-27F2-6FD8A2523DE1}"/>
              </a:ext>
            </a:extLst>
          </p:cNvPr>
          <p:cNvSpPr/>
          <p:nvPr userDrawn="1"/>
        </p:nvSpPr>
        <p:spPr>
          <a:xfrm>
            <a:off x="7513959" y="0"/>
            <a:ext cx="1630045" cy="6858000"/>
          </a:xfrm>
          <a:custGeom>
            <a:avLst/>
            <a:gdLst/>
            <a:ahLst/>
            <a:cxnLst/>
            <a:rect l="l" t="t" r="r" b="b"/>
            <a:pathLst>
              <a:path w="1630045" h="6858000">
                <a:moveTo>
                  <a:pt x="1630044" y="0"/>
                </a:moveTo>
                <a:lnTo>
                  <a:pt x="781367" y="0"/>
                </a:lnTo>
                <a:lnTo>
                  <a:pt x="0" y="6858000"/>
                </a:lnTo>
                <a:lnTo>
                  <a:pt x="1630044" y="6858000"/>
                </a:lnTo>
                <a:lnTo>
                  <a:pt x="1630044" y="0"/>
                </a:lnTo>
                <a:close/>
              </a:path>
            </a:pathLst>
          </a:custGeom>
          <a:solidFill>
            <a:srgbClr val="041E42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D634A691-1069-E8C0-FC4D-E20E16DF2F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49397" y="5969632"/>
            <a:ext cx="230705" cy="58018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DA9505D-0556-D234-BB8F-CF560336867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819006" y="5400497"/>
            <a:ext cx="2415531" cy="59343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CFF889-B5B5-0292-217D-BA375902885E}"/>
              </a:ext>
            </a:extLst>
          </p:cNvPr>
          <p:cNvSpPr txBox="1"/>
          <p:nvPr userDrawn="1"/>
        </p:nvSpPr>
        <p:spPr>
          <a:xfrm>
            <a:off x="819006" y="6189255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l">
              <a:spcAft>
                <a:spcPts val="600"/>
              </a:spcAft>
            </a:pPr>
            <a:r>
              <a:rPr lang="en-US" sz="1200" b="0" i="0" dirty="0">
                <a:solidFill>
                  <a:schemeClr val="accent3"/>
                </a:solidFill>
                <a:latin typeface="+mn-lt"/>
              </a:rPr>
              <a:t>FOR INTERNAL USE ONLY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3CC308-B70C-A57F-6CFA-2530686FABB9}"/>
              </a:ext>
            </a:extLst>
          </p:cNvPr>
          <p:cNvSpPr txBox="1"/>
          <p:nvPr userDrawn="1"/>
        </p:nvSpPr>
        <p:spPr>
          <a:xfrm>
            <a:off x="819006" y="6406975"/>
            <a:ext cx="680430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</p:spTree>
    <p:extLst>
      <p:ext uri="{BB962C8B-B14F-4D97-AF65-F5344CB8AC3E}">
        <p14:creationId xmlns:p14="http://schemas.microsoft.com/office/powerpoint/2010/main" val="296986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2" r:id="rId3"/>
    <p:sldLayoutId id="2147483700" r:id="rId4"/>
    <p:sldLayoutId id="2147483701" r:id="rId5"/>
    <p:sldLayoutId id="2147483702" r:id="rId6"/>
    <p:sldLayoutId id="2147483703" r:id="rId7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8A0A41A-8EAA-EA57-A123-9E9F9D7D46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F1E20-4C58-6FAE-B9D1-DD24B59D48E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1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51258DE-E1E0-9744-B5B2-B795294BA1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>
              <a:latin typeface="+mj-lt"/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5B173B19-4754-3B4B-9B06-FDE5BA8452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23965D-E57C-3B4C-A841-9BF9F6CB7172}"/>
              </a:ext>
            </a:extLst>
          </p:cNvPr>
          <p:cNvSpPr txBox="1"/>
          <p:nvPr/>
        </p:nvSpPr>
        <p:spPr>
          <a:xfrm>
            <a:off x="2252546" y="669073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5616C0-F8F1-044D-B1F4-326D47F540B8}"/>
              </a:ext>
            </a:extLst>
          </p:cNvPr>
          <p:cNvSpPr txBox="1"/>
          <p:nvPr/>
        </p:nvSpPr>
        <p:spPr>
          <a:xfrm>
            <a:off x="2642839" y="6668429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83EE66-83E7-AD4B-B20A-0C3BDAD4B8BF}"/>
              </a:ext>
            </a:extLst>
          </p:cNvPr>
          <p:cNvSpPr txBox="1"/>
          <p:nvPr/>
        </p:nvSpPr>
        <p:spPr>
          <a:xfrm>
            <a:off x="-1137424" y="330076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6D0457-F6E7-AA44-81FA-EBE484737E0B}"/>
              </a:ext>
            </a:extLst>
          </p:cNvPr>
          <p:cNvSpPr txBox="1"/>
          <p:nvPr/>
        </p:nvSpPr>
        <p:spPr>
          <a:xfrm>
            <a:off x="-1471961" y="444933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D52A6-F4D3-9AFC-3503-F457051CAA4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1188BD62-1879-1C12-109E-D6F819796A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</p:spPr>
        <p:txBody>
          <a:bodyPr/>
          <a:lstStyle/>
          <a:p>
            <a:r>
              <a:rPr lang="en-US" dirty="0"/>
              <a:t>This is an example of a one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CF5C1EE-5005-1B42-A84A-3CF1D60CC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4" y="274009"/>
            <a:ext cx="8256415" cy="767620"/>
          </a:xfrm>
        </p:spPr>
        <p:txBody>
          <a:bodyPr/>
          <a:lstStyle/>
          <a:p>
            <a:r>
              <a:rPr lang="en-US" dirty="0"/>
              <a:t>One Column Layout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56162AF6-B1C4-FD47-988B-CA570B3FA6E9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3108412F-FA9C-C488-8D87-861C12776C15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3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8FFD-8BA3-3741-8A60-B9D69A54D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33" y="274009"/>
            <a:ext cx="8256414" cy="767620"/>
          </a:xfrm>
        </p:spPr>
        <p:txBody>
          <a:bodyPr/>
          <a:lstStyle/>
          <a:p>
            <a:r>
              <a:rPr lang="en-US" dirty="0"/>
              <a:t>Two Column 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834" y="1319206"/>
            <a:ext cx="8256415" cy="4738319"/>
          </a:xfrm>
        </p:spPr>
        <p:txBody>
          <a:bodyPr/>
          <a:lstStyle/>
          <a:p>
            <a:r>
              <a:rPr lang="en-US" dirty="0"/>
              <a:t>This is an example of a two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  <a:p>
            <a:pPr lvl="4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is an example of a two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  <a:p>
            <a:pPr lvl="4"/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B4F7FCF-3138-FD45-A172-AFF18AECACF4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1195DC7-FE2B-C498-84C5-24B2348B278D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4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63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4EF3-4F61-CA46-84B7-FCF8B4FC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E8F6174-3ADE-E558-5EB6-6EAAAEE23279}"/>
              </a:ext>
            </a:extLst>
          </p:cNvPr>
          <p:cNvSpPr txBox="1"/>
          <p:nvPr/>
        </p:nvSpPr>
        <p:spPr>
          <a:xfrm>
            <a:off x="3921662" y="2775875"/>
            <a:ext cx="2999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1419B5C-1C3F-8A63-435F-0A43B7BF0EE8}"/>
              </a:ext>
            </a:extLst>
          </p:cNvPr>
          <p:cNvSpPr txBox="1"/>
          <p:nvPr/>
        </p:nvSpPr>
        <p:spPr>
          <a:xfrm>
            <a:off x="486832" y="1114584"/>
            <a:ext cx="751154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/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Suggested colors for use in your PowerPoint presentations. </a:t>
            </a:r>
          </a:p>
          <a:p>
            <a:pPr marL="300559" indent="-300559"/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Primary colors are best, use secondary and accent colors when needed.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E4B1ED5-8696-F8E5-1609-D2824A1DC741}"/>
              </a:ext>
            </a:extLst>
          </p:cNvPr>
          <p:cNvSpPr txBox="1"/>
          <p:nvPr/>
        </p:nvSpPr>
        <p:spPr>
          <a:xfrm>
            <a:off x="491456" y="2775875"/>
            <a:ext cx="2517665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7E3AB4C-497C-E8CB-B2D1-8A171F088FB8}"/>
              </a:ext>
            </a:extLst>
          </p:cNvPr>
          <p:cNvSpPr/>
          <p:nvPr/>
        </p:nvSpPr>
        <p:spPr>
          <a:xfrm>
            <a:off x="491456" y="3073786"/>
            <a:ext cx="1396382" cy="1396382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D7B2EBC-B39B-25B0-F787-82D68E9AFD93}"/>
              </a:ext>
            </a:extLst>
          </p:cNvPr>
          <p:cNvSpPr/>
          <p:nvPr/>
        </p:nvSpPr>
        <p:spPr>
          <a:xfrm>
            <a:off x="3923068" y="3068422"/>
            <a:ext cx="1396382" cy="1396382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F6B0FC7-C56A-A6C4-9A04-6979ACA1A40E}"/>
              </a:ext>
            </a:extLst>
          </p:cNvPr>
          <p:cNvSpPr/>
          <p:nvPr/>
        </p:nvSpPr>
        <p:spPr>
          <a:xfrm>
            <a:off x="1990364" y="3073786"/>
            <a:ext cx="1396382" cy="1396382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3BAD641-170F-40BC-1AB8-F46B8838AA83}"/>
              </a:ext>
            </a:extLst>
          </p:cNvPr>
          <p:cNvSpPr/>
          <p:nvPr/>
        </p:nvSpPr>
        <p:spPr>
          <a:xfrm>
            <a:off x="5421974" y="3068422"/>
            <a:ext cx="1396382" cy="1396382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75C1F5CB-6E0B-99E0-5F00-07AC36D7B8CE}"/>
              </a:ext>
            </a:extLst>
          </p:cNvPr>
          <p:cNvSpPr/>
          <p:nvPr/>
        </p:nvSpPr>
        <p:spPr>
          <a:xfrm>
            <a:off x="1990365" y="4911679"/>
            <a:ext cx="1396383" cy="1396383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164D71-2AAD-E32C-F45B-75D2F1812CCF}"/>
              </a:ext>
            </a:extLst>
          </p:cNvPr>
          <p:cNvSpPr/>
          <p:nvPr/>
        </p:nvSpPr>
        <p:spPr>
          <a:xfrm>
            <a:off x="3489273" y="4911679"/>
            <a:ext cx="1396383" cy="1396383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C20617C-1DAB-8CEE-69C4-DCD825AFF115}"/>
              </a:ext>
            </a:extLst>
          </p:cNvPr>
          <p:cNvSpPr txBox="1"/>
          <p:nvPr/>
        </p:nvSpPr>
        <p:spPr>
          <a:xfrm>
            <a:off x="491456" y="4625741"/>
            <a:ext cx="2442443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028FFC2-8D48-9D31-E6C9-F27DAD0EC1FE}"/>
              </a:ext>
            </a:extLst>
          </p:cNvPr>
          <p:cNvSpPr/>
          <p:nvPr/>
        </p:nvSpPr>
        <p:spPr>
          <a:xfrm>
            <a:off x="4988181" y="4911678"/>
            <a:ext cx="1396383" cy="13963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BF1CFE1-0A48-0467-9F7C-C8D70A86EB04}"/>
              </a:ext>
            </a:extLst>
          </p:cNvPr>
          <p:cNvSpPr/>
          <p:nvPr/>
        </p:nvSpPr>
        <p:spPr>
          <a:xfrm>
            <a:off x="491456" y="4911121"/>
            <a:ext cx="1396383" cy="13963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333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358FA42-EC71-6630-2B45-2EA78DA00CF1}"/>
              </a:ext>
            </a:extLst>
          </p:cNvPr>
          <p:cNvSpPr txBox="1"/>
          <p:nvPr/>
        </p:nvSpPr>
        <p:spPr>
          <a:xfrm>
            <a:off x="6500670" y="4911121"/>
            <a:ext cx="2164206" cy="334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8F3750CF-0200-9D7D-0467-818D5A1B4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64" y="1729600"/>
            <a:ext cx="6585617" cy="742277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BF0A8EFF-F451-6922-73E5-7C7647D6D2D9}"/>
              </a:ext>
            </a:extLst>
          </p:cNvPr>
          <p:cNvSpPr txBox="1"/>
          <p:nvPr/>
        </p:nvSpPr>
        <p:spPr>
          <a:xfrm>
            <a:off x="6920881" y="1916072"/>
            <a:ext cx="112041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47DBE5-175D-522E-2254-694EB32F3535}"/>
              </a:ext>
            </a:extLst>
          </p:cNvPr>
          <p:cNvSpPr/>
          <p:nvPr/>
        </p:nvSpPr>
        <p:spPr>
          <a:xfrm>
            <a:off x="6920880" y="3068422"/>
            <a:ext cx="1396382" cy="1396382"/>
          </a:xfrm>
          <a:prstGeom prst="rect">
            <a:avLst/>
          </a:prstGeom>
          <a:solidFill>
            <a:srgbClr val="041E4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Private Blue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4/30/60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#041E42</a:t>
            </a:r>
          </a:p>
        </p:txBody>
      </p:sp>
    </p:spTree>
    <p:extLst>
      <p:ext uri="{BB962C8B-B14F-4D97-AF65-F5344CB8AC3E}">
        <p14:creationId xmlns:p14="http://schemas.microsoft.com/office/powerpoint/2010/main" val="388893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F0FF49DF-570D-DC4A-9B5E-A81E6802DD87}"/>
              </a:ext>
            </a:extLst>
          </p:cNvPr>
          <p:cNvSpPr txBox="1"/>
          <p:nvPr/>
        </p:nvSpPr>
        <p:spPr>
          <a:xfrm>
            <a:off x="486833" y="1429245"/>
            <a:ext cx="155217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D35E4A-8A83-2542-97AB-B34AAF9E2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47D5C30-6221-C243-886F-C6F7DBB74C6E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A3342F3C-BD47-A2EB-CE94-C4149CED16C8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6</a:t>
            </a:fld>
            <a:endParaRPr lang="en-US" dirty="0">
              <a:latin typeface="Proxima Nova" panose="02000506030000020004" pitchFamily="2" charset="0"/>
            </a:endParaRPr>
          </a:p>
        </p:txBody>
      </p:sp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AB8D6A35-4AF9-FA69-0183-1486E3A7E40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3559605"/>
              </p:ext>
            </p:extLst>
          </p:nvPr>
        </p:nvGraphicFramePr>
        <p:xfrm>
          <a:off x="2242106" y="1418480"/>
          <a:ext cx="6393447" cy="365554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31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1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311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6665">
                <a:tc>
                  <a:txBody>
                    <a:bodyPr/>
                    <a:lstStyle/>
                    <a:p>
                      <a:r>
                        <a:rPr lang="en-US" sz="17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103421" marR="103421" marT="38782" marB="38782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103421" marR="103421" marT="38782" marB="38782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7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103421" marR="103421" marT="38782" marB="38782">
                    <a:solidFill>
                      <a:srgbClr val="041E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716">
                <a:tc>
                  <a:txBody>
                    <a:bodyPr/>
                    <a:lstStyle/>
                    <a:p>
                      <a:r>
                        <a:rPr lang="en-US" sz="13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300" b="0" i="0" dirty="0">
                        <a:solidFill>
                          <a:srgbClr val="54585A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03421" marR="103421" marT="38782" marB="38782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4" name="Picture 3" descr="A picture containing dark&#10;&#10;Description automatically generated">
            <a:extLst>
              <a:ext uri="{FF2B5EF4-FFF2-40B4-BE49-F238E27FC236}">
                <a16:creationId xmlns:a16="http://schemas.microsoft.com/office/drawing/2014/main" id="{C9CE3A09-4403-4C49-A7D5-54C520B6C1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8917" y="1942666"/>
            <a:ext cx="904072" cy="1566584"/>
          </a:xfrm>
          <a:prstGeom prst="rect">
            <a:avLst/>
          </a:prstGeom>
        </p:spPr>
      </p:pic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ED2908C9-8311-D643-B798-5ABA4E83BB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6561" y="1942666"/>
            <a:ext cx="1038386" cy="882264"/>
          </a:xfrm>
          <a:prstGeom prst="rect">
            <a:avLst/>
          </a:prstGeom>
        </p:spPr>
      </p:pic>
      <p:pic>
        <p:nvPicPr>
          <p:cNvPr id="16" name="Picture 15" descr="A picture containing dark&#10;&#10;Description automatically generated">
            <a:extLst>
              <a:ext uri="{FF2B5EF4-FFF2-40B4-BE49-F238E27FC236}">
                <a16:creationId xmlns:a16="http://schemas.microsoft.com/office/drawing/2014/main" id="{3F259B04-6682-5044-A6ED-F0C827C0F1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6378" y="3900875"/>
            <a:ext cx="738752" cy="791382"/>
          </a:xfrm>
          <a:prstGeom prst="rect">
            <a:avLst/>
          </a:prstGeom>
        </p:spPr>
      </p:pic>
      <p:pic>
        <p:nvPicPr>
          <p:cNvPr id="18" name="Picture 17" descr="A silhouette of a person&#10;&#10;Description automatically generated">
            <a:extLst>
              <a:ext uri="{FF2B5EF4-FFF2-40B4-BE49-F238E27FC236}">
                <a16:creationId xmlns:a16="http://schemas.microsoft.com/office/drawing/2014/main" id="{0059A513-9BFC-2F4A-8338-003D0FB5FD1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5673" y="3900875"/>
            <a:ext cx="950563" cy="791382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FE0E1382-AD81-A34E-B1FB-971EB4DA493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8520" y="1905889"/>
            <a:ext cx="1061765" cy="537275"/>
          </a:xfrm>
          <a:prstGeom prst="rect">
            <a:avLst/>
          </a:prstGeom>
        </p:spPr>
      </p:pic>
      <p:pic>
        <p:nvPicPr>
          <p:cNvPr id="24" name="Picture 23" descr="A close up of a map&#10;&#10;Description automatically generated">
            <a:extLst>
              <a:ext uri="{FF2B5EF4-FFF2-40B4-BE49-F238E27FC236}">
                <a16:creationId xmlns:a16="http://schemas.microsoft.com/office/drawing/2014/main" id="{76142B29-77A8-0042-BD8D-97B7FDE9D44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7358" y="1901595"/>
            <a:ext cx="2557220" cy="1640141"/>
          </a:xfrm>
          <a:prstGeom prst="rect">
            <a:avLst/>
          </a:prstGeom>
        </p:spPr>
      </p:pic>
      <p:pic>
        <p:nvPicPr>
          <p:cNvPr id="31" name="Picture 30" descr="A close up of a map&#10;&#10;Description automatically generated">
            <a:extLst>
              <a:ext uri="{FF2B5EF4-FFF2-40B4-BE49-F238E27FC236}">
                <a16:creationId xmlns:a16="http://schemas.microsoft.com/office/drawing/2014/main" id="{E4DA43C5-0074-C144-AFC4-94F1E1BCAD7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717" y="3900875"/>
            <a:ext cx="2557221" cy="185463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C6B66FD-832B-6B41-AEF9-157AD390BE36}"/>
              </a:ext>
            </a:extLst>
          </p:cNvPr>
          <p:cNvSpPr txBox="1"/>
          <p:nvPr/>
        </p:nvSpPr>
        <p:spPr>
          <a:xfrm>
            <a:off x="889572" y="1740012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6B684D-4A27-1145-8A60-12F615369711}"/>
              </a:ext>
            </a:extLst>
          </p:cNvPr>
          <p:cNvSpPr txBox="1"/>
          <p:nvPr/>
        </p:nvSpPr>
        <p:spPr>
          <a:xfrm>
            <a:off x="4050465" y="1740012"/>
            <a:ext cx="6967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A4BA1A-D362-C240-8AC2-747E35F74C8A}"/>
              </a:ext>
            </a:extLst>
          </p:cNvPr>
          <p:cNvSpPr txBox="1"/>
          <p:nvPr/>
        </p:nvSpPr>
        <p:spPr>
          <a:xfrm>
            <a:off x="5828204" y="1740012"/>
            <a:ext cx="5033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C494E9-8AA3-AE49-B7BD-DE9057B4B916}"/>
              </a:ext>
            </a:extLst>
          </p:cNvPr>
          <p:cNvSpPr txBox="1"/>
          <p:nvPr/>
        </p:nvSpPr>
        <p:spPr>
          <a:xfrm>
            <a:off x="7508457" y="1740012"/>
            <a:ext cx="7614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6ECEE93-8BE9-394E-83D3-256F6146B874}"/>
              </a:ext>
            </a:extLst>
          </p:cNvPr>
          <p:cNvSpPr txBox="1"/>
          <p:nvPr/>
        </p:nvSpPr>
        <p:spPr>
          <a:xfrm>
            <a:off x="889572" y="3706808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00FFDC-5E71-D046-A2F2-6A17A599A666}"/>
              </a:ext>
            </a:extLst>
          </p:cNvPr>
          <p:cNvSpPr txBox="1"/>
          <p:nvPr/>
        </p:nvSpPr>
        <p:spPr>
          <a:xfrm>
            <a:off x="4048862" y="3706808"/>
            <a:ext cx="6862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9E0016F-1FC9-6A44-A427-82CC5A54A368}"/>
              </a:ext>
            </a:extLst>
          </p:cNvPr>
          <p:cNvSpPr txBox="1"/>
          <p:nvPr/>
        </p:nvSpPr>
        <p:spPr>
          <a:xfrm>
            <a:off x="5753663" y="3706808"/>
            <a:ext cx="5714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Georgia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1F3C00CF-BCDC-A543-801E-425FED461910}"/>
              </a:ext>
            </a:extLst>
          </p:cNvPr>
          <p:cNvSpPr txBox="1">
            <a:spLocks/>
          </p:cNvSpPr>
          <p:nvPr/>
        </p:nvSpPr>
        <p:spPr>
          <a:xfrm>
            <a:off x="486834" y="6612866"/>
            <a:ext cx="1324797" cy="154577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>
                <a:latin typeface="Proxima Nova" panose="02000506030000020004" pitchFamily="2" charset="0"/>
              </a:rPr>
              <a:pPr/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1EB06C4A-A584-4C13-9BD5-2C26D990186C}"/>
              </a:ext>
            </a:extLst>
          </p:cNvPr>
          <p:cNvSpPr txBox="1">
            <a:spLocks/>
          </p:cNvSpPr>
          <p:nvPr/>
        </p:nvSpPr>
        <p:spPr>
          <a:xfrm>
            <a:off x="7418452" y="6612866"/>
            <a:ext cx="1324797" cy="15457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>
                <a:latin typeface="Proxima Nova" panose="02000506030000020004" pitchFamily="2" charset="0"/>
              </a:rPr>
              <a:pPr/>
              <a:t>7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5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E25C-2ACB-B74A-B9DF-277E0185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Charts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A6614D3-AC7D-7B45-A1AB-DE97F42CAB6A}"/>
              </a:ext>
            </a:extLst>
          </p:cNvPr>
          <p:cNvSpPr txBox="1"/>
          <p:nvPr/>
        </p:nvSpPr>
        <p:spPr>
          <a:xfrm>
            <a:off x="486834" y="1203359"/>
            <a:ext cx="48007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25425" indent="-225425">
              <a:spcAft>
                <a:spcPts val="600"/>
              </a:spcAft>
            </a:pPr>
            <a:r>
              <a:rPr lang="en-US" sz="1400" dirty="0">
                <a:solidFill>
                  <a:srgbClr val="000000"/>
                </a:solidFill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01838B-54E8-0F10-273F-1DA5DAAD40A9}"/>
              </a:ext>
            </a:extLst>
          </p:cNvPr>
          <p:cNvSpPr txBox="1"/>
          <p:nvPr/>
        </p:nvSpPr>
        <p:spPr>
          <a:xfrm>
            <a:off x="9835376" y="516301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B8446-1671-467C-3C19-615D60BBD04F}"/>
              </a:ext>
            </a:extLst>
          </p:cNvPr>
          <p:cNvSpPr txBox="1"/>
          <p:nvPr/>
        </p:nvSpPr>
        <p:spPr>
          <a:xfrm>
            <a:off x="8912772" y="346842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19" name="Content Placeholder 4">
            <a:extLst>
              <a:ext uri="{FF2B5EF4-FFF2-40B4-BE49-F238E27FC236}">
                <a16:creationId xmlns:a16="http://schemas.microsoft.com/office/drawing/2014/main" id="{89556310-351A-9A52-A4A4-3C4C76D543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2995491"/>
              </p:ext>
            </p:extLst>
          </p:nvPr>
        </p:nvGraphicFramePr>
        <p:xfrm>
          <a:off x="283576" y="1202137"/>
          <a:ext cx="6172396" cy="23027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ontent Placeholder 4">
            <a:extLst>
              <a:ext uri="{FF2B5EF4-FFF2-40B4-BE49-F238E27FC236}">
                <a16:creationId xmlns:a16="http://schemas.microsoft.com/office/drawing/2014/main" id="{753D5518-25DC-AE92-45EE-C20D9E1170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6259448"/>
              </p:ext>
            </p:extLst>
          </p:nvPr>
        </p:nvGraphicFramePr>
        <p:xfrm>
          <a:off x="4934628" y="1172653"/>
          <a:ext cx="3751614" cy="2567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8650BEE2-7837-C21D-F0B3-3096E9F6C5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9457697"/>
              </p:ext>
            </p:extLst>
          </p:nvPr>
        </p:nvGraphicFramePr>
        <p:xfrm>
          <a:off x="390544" y="3608339"/>
          <a:ext cx="4644711" cy="2487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22" name="Chart 21">
                <a:extLst>
                  <a:ext uri="{FF2B5EF4-FFF2-40B4-BE49-F238E27FC236}">
                    <a16:creationId xmlns:a16="http://schemas.microsoft.com/office/drawing/2014/main" id="{509DA9D9-DDB0-6796-1A93-0C8688D8160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954318546"/>
                  </p:ext>
                </p:extLst>
              </p:nvPr>
            </p:nvGraphicFramePr>
            <p:xfrm>
              <a:off x="4737805" y="3485265"/>
              <a:ext cx="4004897" cy="230114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22" name="Chart 21">
                <a:extLst>
                  <a:ext uri="{FF2B5EF4-FFF2-40B4-BE49-F238E27FC236}">
                    <a16:creationId xmlns:a16="http://schemas.microsoft.com/office/drawing/2014/main" id="{509DA9D9-DDB0-6796-1A93-0C8688D8160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37805" y="3485265"/>
                <a:ext cx="4004897" cy="2301145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092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1DDA2842-03B0-F6D4-C701-D64972DC69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90F99E-5F50-B0BB-CE29-930131607A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20E64A-E512-CB4F-88FC-734A942D8555}"/>
              </a:ext>
            </a:extLst>
          </p:cNvPr>
          <p:cNvSpPr txBox="1"/>
          <p:nvPr/>
        </p:nvSpPr>
        <p:spPr>
          <a:xfrm>
            <a:off x="-825190" y="293277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ity_National">
  <a:themeElements>
    <a:clrScheme name="Custom 35">
      <a:dk1>
        <a:srgbClr val="0051A5"/>
      </a:dk1>
      <a:lt1>
        <a:srgbClr val="FFFFFF"/>
      </a:lt1>
      <a:dk2>
        <a:srgbClr val="003C71"/>
      </a:dk2>
      <a:lt2>
        <a:srgbClr val="DCEEFB"/>
      </a:lt2>
      <a:accent1>
        <a:srgbClr val="041E41"/>
      </a:accent1>
      <a:accent2>
        <a:srgbClr val="00A9CE"/>
      </a:accent2>
      <a:accent3>
        <a:srgbClr val="8E9089"/>
      </a:accent3>
      <a:accent4>
        <a:srgbClr val="9E09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77CC40-B0DC-44ED-AC86-2251396145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B1572F4-0714-4608-9C47-F364CCD243A5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3.xml><?xml version="1.0" encoding="utf-8"?>
<ds:datastoreItem xmlns:ds="http://schemas.openxmlformats.org/officeDocument/2006/customXml" ds:itemID="{734339EE-12AC-47EA-94B6-BD3D6002D2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CNB</Template>
  <TotalTime>59289</TotalTime>
  <Words>261</Words>
  <Application>Microsoft Macintosh PowerPoint</Application>
  <PresentationFormat>Letter Paper (8.5x11 in)</PresentationFormat>
  <Paragraphs>111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Proxima Nova</vt:lpstr>
      <vt:lpstr>Proxima Nova Black</vt:lpstr>
      <vt:lpstr>City_National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547</cp:revision>
  <dcterms:created xsi:type="dcterms:W3CDTF">2014-04-11T18:09:52Z</dcterms:created>
  <dcterms:modified xsi:type="dcterms:W3CDTF">2024-12-30T20:13:42Z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2024-03-20T23:38:23Z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a43dcb7d-bd48-4d09-99e3-080ef06f730b</vt:lpwstr>
  </property>
  <property fmtid="{D5CDD505-2E9C-101B-9397-08002B2CF9AE}" pid="9" name="MSIP_Label_a43021ec-4ee9-4fe6-81b4-ce79d4f2bfb2_ContentBits">
    <vt:lpwstr>0</vt:lpwstr>
  </property>
</Properties>
</file>